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7E10-18EA-4FC1-8904-6E600E87033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1EC6E-7E9B-46F6-8A6E-D83DD8406C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7E10-18EA-4FC1-8904-6E600E87033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1EC6E-7E9B-46F6-8A6E-D83DD8406C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7E10-18EA-4FC1-8904-6E600E87033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1EC6E-7E9B-46F6-8A6E-D83DD8406C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7E10-18EA-4FC1-8904-6E600E87033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1EC6E-7E9B-46F6-8A6E-D83DD8406C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7E10-18EA-4FC1-8904-6E600E87033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1EC6E-7E9B-46F6-8A6E-D83DD8406C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7E10-18EA-4FC1-8904-6E600E87033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1EC6E-7E9B-46F6-8A6E-D83DD8406C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7E10-18EA-4FC1-8904-6E600E87033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1EC6E-7E9B-46F6-8A6E-D83DD8406C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7E10-18EA-4FC1-8904-6E600E87033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1EC6E-7E9B-46F6-8A6E-D83DD8406C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7E10-18EA-4FC1-8904-6E600E87033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1EC6E-7E9B-46F6-8A6E-D83DD8406C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7E10-18EA-4FC1-8904-6E600E87033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1EC6E-7E9B-46F6-8A6E-D83DD8406C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7E10-18EA-4FC1-8904-6E600E87033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1EC6E-7E9B-46F6-8A6E-D83DD8406C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B7E10-18EA-4FC1-8904-6E600E87033E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1EC6E-7E9B-46F6-8A6E-D83DD8406C9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355588287_16031-1280x8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32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4423" y="325271"/>
            <a:ext cx="772384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ВИКТОРИНА по ИЗО</a:t>
            </a:r>
          </a:p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ля </a:t>
            </a:r>
            <a:r>
              <a:rPr lang="ru-RU" sz="5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творческой группы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НАЗОВИТЕ ЖАНРЫ ИЗОБРАЗИТЕЛЬНОГО ИСКУССТВА </a:t>
            </a:r>
            <a:endParaRPr lang="ru-RU" dirty="0"/>
          </a:p>
        </p:txBody>
      </p:sp>
      <p:pic>
        <p:nvPicPr>
          <p:cNvPr id="5" name="Рисунок 4" descr="u_45427167603de235bec067df6eb20bee_800.jpg"/>
          <p:cNvPicPr>
            <a:picLocks noChangeAspect="1"/>
          </p:cNvPicPr>
          <p:nvPr/>
        </p:nvPicPr>
        <p:blipFill>
          <a:blip r:embed="rId2"/>
          <a:srcRect l="56562" t="78750" r="33125" b="3750"/>
          <a:stretch>
            <a:fillRect/>
          </a:stretch>
        </p:blipFill>
        <p:spPr>
          <a:xfrm>
            <a:off x="428596" y="1785925"/>
            <a:ext cx="1643074" cy="2091185"/>
          </a:xfrm>
          <a:prstGeom prst="rect">
            <a:avLst/>
          </a:prstGeom>
        </p:spPr>
      </p:pic>
      <p:pic>
        <p:nvPicPr>
          <p:cNvPr id="6" name="Рисунок 5" descr="9bacfd12ec76c55f182d37e3be8994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768" y="1714488"/>
            <a:ext cx="1391925" cy="2071702"/>
          </a:xfrm>
          <a:prstGeom prst="rect">
            <a:avLst/>
          </a:prstGeom>
        </p:spPr>
      </p:pic>
      <p:pic>
        <p:nvPicPr>
          <p:cNvPr id="7" name="Рисунок 6" descr="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7422" y="2000240"/>
            <a:ext cx="2409084" cy="1643074"/>
          </a:xfrm>
          <a:prstGeom prst="rect">
            <a:avLst/>
          </a:prstGeom>
        </p:spPr>
      </p:pic>
      <p:pic>
        <p:nvPicPr>
          <p:cNvPr id="8" name="Рисунок 7" descr="15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768" y="4286256"/>
            <a:ext cx="1802228" cy="1785950"/>
          </a:xfrm>
          <a:prstGeom prst="rect">
            <a:avLst/>
          </a:prstGeom>
        </p:spPr>
      </p:pic>
      <p:pic>
        <p:nvPicPr>
          <p:cNvPr id="10" name="Рисунок 9" descr="Павел-Корин.-Фрагмент-триптиха-Александр-Невский-1942-г.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72132" y="4071942"/>
            <a:ext cx="1285884" cy="2491954"/>
          </a:xfrm>
          <a:prstGeom prst="rect">
            <a:avLst/>
          </a:prstGeom>
        </p:spPr>
      </p:pic>
      <p:pic>
        <p:nvPicPr>
          <p:cNvPr id="11" name="Рисунок 10" descr="774296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158" y="4286256"/>
            <a:ext cx="2172823" cy="1500198"/>
          </a:xfrm>
          <a:prstGeom prst="rect">
            <a:avLst/>
          </a:prstGeom>
        </p:spPr>
      </p:pic>
      <p:pic>
        <p:nvPicPr>
          <p:cNvPr id="13" name="Рисунок 12" descr="vereshchagin-napoleon-na-borodinskikh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29190" y="2071678"/>
            <a:ext cx="2047273" cy="1533523"/>
          </a:xfrm>
          <a:prstGeom prst="rect">
            <a:avLst/>
          </a:prstGeom>
        </p:spPr>
      </p:pic>
      <p:pic>
        <p:nvPicPr>
          <p:cNvPr id="14" name="Рисунок 13" descr="1438150404_aivazovsky_ivan_-_the_ninth_wave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857488" y="4286256"/>
            <a:ext cx="2381139" cy="157163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643050"/>
          </a:xfrm>
        </p:spPr>
        <p:txBody>
          <a:bodyPr>
            <a:normAutofit/>
          </a:bodyPr>
          <a:lstStyle/>
          <a:p>
            <a:r>
              <a:rPr lang="ru-RU" b="1" dirty="0" smtClean="0"/>
              <a:t>ФИЛФОРД</a:t>
            </a:r>
            <a:br>
              <a:rPr lang="ru-RU" b="1" dirty="0" smtClean="0"/>
            </a:br>
            <a:r>
              <a:rPr lang="ru-RU" sz="2000" b="1" dirty="0" smtClean="0"/>
              <a:t>  ТЕХНИКА ЖИВОПИСИ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928794" y="1571612"/>
          <a:ext cx="5572171" cy="4572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6561"/>
                <a:gridCol w="506561"/>
                <a:gridCol w="506561"/>
                <a:gridCol w="506561"/>
                <a:gridCol w="506561"/>
                <a:gridCol w="506561"/>
                <a:gridCol w="506561"/>
                <a:gridCol w="506561"/>
                <a:gridCol w="506561"/>
                <a:gridCol w="506561"/>
                <a:gridCol w="506561"/>
              </a:tblGrid>
              <a:tr h="762005"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С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Р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Р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Н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О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К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Е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Н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Ь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Г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О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76200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Е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У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Т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Т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Т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Б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З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И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Р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76200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Е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В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Е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К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И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Л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Н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Т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76200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К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Т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Р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З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А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К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Л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Т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Н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76200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Щ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И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А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К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Р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И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Р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И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Т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762005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Р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В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А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У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Р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В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К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А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К</a:t>
                      </a:r>
                      <a:endParaRPr lang="ru-RU" sz="28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ВАМ НУЖНО УБРАТЬ  ЛИШНЕЕ</a:t>
            </a:r>
            <a:endParaRPr lang="ru-RU" dirty="0"/>
          </a:p>
        </p:txBody>
      </p:sp>
      <p:pic>
        <p:nvPicPr>
          <p:cNvPr id="4" name="Содержимое 3" descr="3Midda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428736"/>
            <a:ext cx="2133600" cy="2523744"/>
          </a:xfrm>
        </p:spPr>
      </p:pic>
      <p:pic>
        <p:nvPicPr>
          <p:cNvPr id="5" name="Рисунок 4" descr="Yuliya_Samoylov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4744" y="1357298"/>
            <a:ext cx="1785950" cy="2553909"/>
          </a:xfrm>
          <a:prstGeom prst="rect">
            <a:avLst/>
          </a:prstGeom>
        </p:spPr>
      </p:pic>
      <p:pic>
        <p:nvPicPr>
          <p:cNvPr id="6" name="Рисунок 5" descr="к.брюллов всадниц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86512" y="1285860"/>
            <a:ext cx="1818772" cy="2571744"/>
          </a:xfrm>
          <a:prstGeom prst="rect">
            <a:avLst/>
          </a:prstGeom>
        </p:spPr>
      </p:pic>
      <p:pic>
        <p:nvPicPr>
          <p:cNvPr id="7" name="Рисунок 6" descr="СМЕРТЬ ИНЕССЫ брюллов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4143380"/>
            <a:ext cx="3286116" cy="2368372"/>
          </a:xfrm>
          <a:prstGeom prst="rect">
            <a:avLst/>
          </a:prstGeom>
        </p:spPr>
      </p:pic>
      <p:pic>
        <p:nvPicPr>
          <p:cNvPr id="8" name="Рисунок 7" descr="Poslednij-den-pompei-e147878657583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43570" y="4214818"/>
            <a:ext cx="3253064" cy="2286016"/>
          </a:xfrm>
          <a:prstGeom prst="rect">
            <a:avLst/>
          </a:prstGeom>
        </p:spPr>
      </p:pic>
      <p:pic>
        <p:nvPicPr>
          <p:cNvPr id="9" name="Рисунок 8" descr="1331041438_portret-m.-i.-lopuhinoy-vladimir-lukich-borovikovskiy.jpg"/>
          <p:cNvPicPr>
            <a:picLocks noChangeAspect="1"/>
          </p:cNvPicPr>
          <p:nvPr/>
        </p:nvPicPr>
        <p:blipFill>
          <a:blip r:embed="rId7"/>
          <a:srcRect l="14958" t="870" r="10251"/>
          <a:stretch>
            <a:fillRect/>
          </a:stretch>
        </p:blipFill>
        <p:spPr>
          <a:xfrm>
            <a:off x="3714744" y="4000504"/>
            <a:ext cx="1785950" cy="27146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ts val="1370"/>
              </a:lnSpc>
              <a:spcBef>
                <a:spcPct val="20000"/>
              </a:spcBef>
            </a:pP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Разноцветная викторина</a:t>
            </a:r>
            <a:r>
              <a:rPr lang="ru-RU" sz="28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 </a:t>
            </a:r>
            <a:r>
              <a:rPr lang="ru-RU" sz="2800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/>
            </a:r>
            <a:br>
              <a:rPr lang="ru-RU" sz="2800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</a:br>
            <a:r>
              <a:rPr lang="ru-RU" sz="2800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/>
            </a:r>
            <a:br>
              <a:rPr lang="ru-RU" sz="2800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для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любознательных.</a:t>
            </a:r>
            <a:r>
              <a:rPr lang="ru-RU" sz="28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28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Чашку какого цвета разбили герои рассказа Аркадия Гайдара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2. Какого цвета икра у горбуши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 Какой цвет приписывают ужасной тоске или скуке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4. Наши зелёные друзья - это... что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5. Какого цвета кровь у скорпионов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6. Подскажите «цветное» название гриба боровика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7. Шарик какого цвета Винни-Пух выбрал для полёта за мёдом? 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8. Злой волшебницей какой страны была в сказке «Волшебник Изумрудного города»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Бастинда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9. Какого цвета был гусь Мартин в сказке о путешествии Нильса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10. Кашу из какой крупы на Руси называли чёрной кашей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 smtClean="0"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11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Красную или зелёную краску можно получить из цветков зверобоя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dirty="0"/>
          </a:p>
        </p:txBody>
      </p:sp>
      <p:pic>
        <p:nvPicPr>
          <p:cNvPr id="1026" name="Picture 2" descr="F:\ШКОЛА МАСТЕРОВ\ДЕТИ\zon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8549"/>
            <a:ext cx="15240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228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Угадай произведение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 по фрагменту</a:t>
            </a:r>
            <a:endParaRPr lang="ru-RU" dirty="0"/>
          </a:p>
        </p:txBody>
      </p:sp>
      <p:pic>
        <p:nvPicPr>
          <p:cNvPr id="4" name="Содержимое 3" descr="Poslednij-den-pompei-e1478786575836.jpg"/>
          <p:cNvPicPr>
            <a:picLocks noGrp="1" noChangeAspect="1"/>
          </p:cNvPicPr>
          <p:nvPr>
            <p:ph idx="1"/>
          </p:nvPr>
        </p:nvPicPr>
        <p:blipFill>
          <a:blip r:embed="rId2"/>
          <a:srcRect l="36250" t="63362" r="40559" b="4957"/>
          <a:stretch>
            <a:fillRect/>
          </a:stretch>
        </p:blipFill>
        <p:spPr>
          <a:xfrm>
            <a:off x="1985349" y="1571613"/>
            <a:ext cx="5250692" cy="5040664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208</Words>
  <Application>Microsoft Office PowerPoint</Application>
  <PresentationFormat>Экран (4:3)</PresentationFormat>
  <Paragraphs>84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НАЗОВИТЕ ЖАНРЫ ИЗОБРАЗИТЕЛЬНОГО ИСКУССТВА </vt:lpstr>
      <vt:lpstr>ФИЛФОРД   ТЕХНИКА ЖИВОПИСИ</vt:lpstr>
      <vt:lpstr>ВАМ НУЖНО УБРАТЬ  ЛИШНЕЕ</vt:lpstr>
      <vt:lpstr>Разноцветная викторина   для любознательных. </vt:lpstr>
      <vt:lpstr>Угадай произведение  по фрагменту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</dc:creator>
  <cp:lastModifiedBy>Технология</cp:lastModifiedBy>
  <cp:revision>8</cp:revision>
  <dcterms:created xsi:type="dcterms:W3CDTF">2018-04-22T11:39:16Z</dcterms:created>
  <dcterms:modified xsi:type="dcterms:W3CDTF">2020-02-19T03:59:42Z</dcterms:modified>
</cp:coreProperties>
</file>